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emosnov.ru/wp-content/uploads/d/f/e/dfe330585f43f31c1710b2aa60c6d0c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16416" cy="60932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Повторите признаки зимы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13407" r="28887" b="14735"/>
          <a:stretch>
            <a:fillRect/>
          </a:stretch>
        </p:blipFill>
        <p:spPr bwMode="auto">
          <a:xfrm>
            <a:off x="323528" y="548680"/>
            <a:ext cx="85344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зимние забавы изображены на картинках.</a:t>
            </a:r>
            <a:endParaRPr lang="ru-RU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1c/e6/a9/1ce6a99756ef28fbd216b6a2a9fff383.jpg"/>
          <p:cNvPicPr>
            <a:picLocks noChangeAspect="1" noChangeArrowheads="1"/>
          </p:cNvPicPr>
          <p:nvPr/>
        </p:nvPicPr>
        <p:blipFill>
          <a:blip r:embed="rId2" cstate="print"/>
          <a:srcRect l="7593" t="6723" r="7937" b="7219"/>
          <a:stretch>
            <a:fillRect/>
          </a:stretch>
        </p:blipFill>
        <p:spPr bwMode="auto">
          <a:xfrm>
            <a:off x="467544" y="548680"/>
            <a:ext cx="8424936" cy="60583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на картине нужные предметы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blogger.googleusercontent.com/img/b/R29vZ2xl/AVvXsEilNb2XH4Dw5w-l7MOlbZJxeQ-89oKJS4qzM6aGrbOdjT-KYbephA935TQ1r9YMFyCSdMWDfaUPvJL1dZLApUgVznAz_YvwMF5oqIoIcZPDbt9QLqTDkzG1ISzYFSqBjJVYUmS9-6aJsKRXIXOY-iFadojCVAAqyK9kF6uEjEWrNsfvkXZ__Um5anvd/s1200/2696bd1f4597a4f93c61a3fc22bfe9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blogger.googleusercontent.com/img/b/R29vZ2xl/AVvXsEilNb2XH4Dw5w-l7MOlbZJxeQ-89oKJS4qzM6aGrbOdjT-KYbephA935TQ1r9YMFyCSdMWDfaUPvJL1dZLApUgVznAz_YvwMF5oqIoIcZPDbt9QLqTDkzG1ISzYFSqBjJVYUmS9-6aJsKRXIXOY-iFadojCVAAqyK9kF6uEjEWrNsfvkXZ__Um5anvd/s1200/2696bd1f4597a4f93c61a3fc22bfe96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62" t="17344" r="30548" b="15719"/>
          <a:stretch>
            <a:fillRect/>
          </a:stretch>
        </p:blipFill>
        <p:spPr bwMode="auto">
          <a:xfrm>
            <a:off x="323528" y="908720"/>
            <a:ext cx="849164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100392" y="6525344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Вспомните названия птиц. Посчитайте их количество на каждой картинке. 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5769" t="13407" r="29722" b="25563"/>
          <a:stretch>
            <a:fillRect/>
          </a:stretch>
        </p:blipFill>
        <p:spPr bwMode="auto">
          <a:xfrm>
            <a:off x="0" y="908720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3 отличия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</cp:revision>
  <dcterms:created xsi:type="dcterms:W3CDTF">2023-12-11T17:47:47Z</dcterms:created>
  <dcterms:modified xsi:type="dcterms:W3CDTF">2023-12-12T18:52:07Z</dcterms:modified>
</cp:coreProperties>
</file>