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like.net/uploads/posts/2022-10/1667199227_3-1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128"/>
            <a:ext cx="9144000" cy="68701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285728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Comic Sans MS" pitchFamily="66" charset="0"/>
              </a:rPr>
              <a:t>ФОРМИРОВАНИЕ ПРОСТРАНСТВЕННЫХ ПРЕДСТАВЛЕНИЙ У ДОШКОЛЬНИКОВ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857364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- Формирование пространственных представлений является важной предпосылкой для социальной адаптации ребенка и его дальнейшего обучения в школе.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3357562"/>
            <a:ext cx="42862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/>
              <a:t>- Неоценимую помощь в овладении ребенком – дошкольником пространственных  представлений могут оказать родители. А совместная работа детского сада и семьи может обеспечить успехи ребенка в усвоении данного раздела программы дошкольного образовательного учреждения.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https://klike.net/uploads/posts/2022-10/1667199227_3-1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128"/>
            <a:ext cx="9144000" cy="687012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285728"/>
            <a:ext cx="857256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Comic Sans MS" pitchFamily="66" charset="0"/>
              </a:rPr>
              <a:t>СТОИТ ДО ШКОЛЫ НАУЧИТЬ РЕБЕНКА ОРИЕНТИРОВАТЬСЯ:</a:t>
            </a:r>
          </a:p>
          <a:p>
            <a:pPr algn="ctr"/>
            <a:endParaRPr lang="ru-RU" sz="2400" dirty="0" smtClean="0">
              <a:latin typeface="Comic Sans MS" pitchFamily="66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В схеме собственного тела;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В окружающем пространстве;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На плоскости;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Восприятие пространственных отношений между предметами.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like.net/uploads/posts/2022-10/1667199227_3-1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128"/>
            <a:ext cx="9144000" cy="68701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142852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Comic Sans MS" pitchFamily="66" charset="0"/>
              </a:rPr>
              <a:t>НЕКОТОРЫЕ ПРИМЕРЫ ДИДАКТИЧЕСКИХ ИГР И УПРАЖНЕНИЙ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14298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 «Обезьянки».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Игра проводится без учета зеркального отражения частей тела. Детям надо, повторяя все действия за педагогом, показать и назвать части лица, головы.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86446" y="1071546"/>
            <a:ext cx="28575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«Путаница».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Детям предлагают правой рукой закрыть левый глаз; левой рукой показать правое ухо и правую ногу; дотянуться левой рукой до правого носка, а правой рукой - до левой пятки и т.д.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285749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/>
              <a:t>«Что где находится?».</a:t>
            </a:r>
            <a:r>
              <a:rPr lang="ru-RU" dirty="0" smtClean="0"/>
              <a:t> Ребенок показывает правую руку и называет, что находится справа, а затем ему предлагают закрыть глаза, повернуться на одном месте несколько раз, предлагают открыть глаза, и опять просят показать правую руку, назвать то, что находится справа от него. Таким образом, проводится работа и с левой рукой.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00760" y="4500570"/>
            <a:ext cx="25003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bg2">
                    <a:lumMod val="10000"/>
                  </a:schemeClr>
                </a:solidFill>
              </a:rPr>
              <a:t>Игра «магазин».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 Ребенок получает «покупку», точно назвав местоположение предмета.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klike.net/uploads/posts/2022-10/1667199227_3-1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012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285728"/>
            <a:ext cx="321471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Игра «Что изменилось?».</a:t>
            </a:r>
            <a:r>
              <a:rPr lang="ru-RU" dirty="0" smtClean="0"/>
              <a:t> Цель: знакомство с тем, что пространственные отношения между предметами могут заменяться: предмет, который был наверху (слева), сможет оказаться внизу (справа), и наоборот.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214686"/>
            <a:ext cx="29289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70C0"/>
                </a:solidFill>
              </a:rPr>
              <a:t>Игра «Где я сяду».</a:t>
            </a:r>
            <a:r>
              <a:rPr lang="ru-RU" dirty="0" smtClean="0">
                <a:solidFill>
                  <a:srgbClr val="0070C0"/>
                </a:solidFill>
              </a:rPr>
              <a:t> Цель – формирование умения занимать определенное пространственное положение по заданному условию (от себя, от предмета).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3214686"/>
            <a:ext cx="51435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i="1" dirty="0" smtClean="0">
                <a:solidFill>
                  <a:srgbClr val="FF0000"/>
                </a:solidFill>
              </a:rPr>
              <a:t>Игра «Назови соседей».</a:t>
            </a:r>
            <a:r>
              <a:rPr lang="ru-RU" dirty="0" smtClean="0">
                <a:solidFill>
                  <a:srgbClr val="FF0000"/>
                </a:solidFill>
              </a:rPr>
              <a:t> Для этого используется лист бумаги, на котором хаотично расположены изображения различных предметов.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Вариант 1: инструктор просит найти изображение какого-то предмета и определить: - что изображено справа от него, - что нарисовано под ним, - что находится вверху справа от заданного предмета, и т.п.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Вариант 2: инструктор просит назвать или показать предмет(</a:t>
            </a:r>
            <a:r>
              <a:rPr lang="ru-RU" dirty="0" err="1" smtClean="0">
                <a:solidFill>
                  <a:srgbClr val="FF0000"/>
                </a:solidFill>
              </a:rPr>
              <a:t>ы</a:t>
            </a:r>
            <a:r>
              <a:rPr lang="ru-RU" dirty="0" smtClean="0">
                <a:solidFill>
                  <a:srgbClr val="FF0000"/>
                </a:solidFill>
              </a:rPr>
              <a:t>), который(е) находятся: - в правом верхнем углу, - вдоль нижней стороны листа, - в центре листа, и т.п.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4810" y="28572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Игра «Геометрический диктант».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Перед детьми лежит лист бумаги и набор геометрических фигур. Воспитатель даёт инструкции, а дети должны выполнять в быстром темпе. Например, красный квадрат положить в левый верхний угол, жёлтый круг – в центр листа, и т.д. после выполнения задания дети могут проверить правильность выполнения.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105</Words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User</cp:lastModifiedBy>
  <cp:revision>3</cp:revision>
  <dcterms:created xsi:type="dcterms:W3CDTF">2023-01-22T19:03:04Z</dcterms:created>
  <dcterms:modified xsi:type="dcterms:W3CDTF">2023-01-25T08:01:04Z</dcterms:modified>
</cp:coreProperties>
</file>