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387834_13-phonoteka_org-p-fon-s-tsiframi-detski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577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1285860"/>
            <a:ext cx="5715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Развитие </a:t>
            </a:r>
            <a:r>
              <a:rPr lang="ru-RU" sz="5400" dirty="0" err="1" smtClean="0"/>
              <a:t>графомоторных</a:t>
            </a:r>
            <a:r>
              <a:rPr lang="ru-RU" sz="5400" dirty="0" smtClean="0"/>
              <a:t> навыков у детей с ОВЗ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387834_13-phonoteka_org-p-fon-s-tsiframi-detski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577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4572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ru-RU" dirty="0" err="1" smtClean="0"/>
              <a:t>Графомоторный</a:t>
            </a:r>
            <a:r>
              <a:rPr lang="ru-RU" dirty="0" smtClean="0"/>
              <a:t> навык – это определенные привычные положения и движения пишущей руки, позволяющие изображать письменные звуки и их соединения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285992"/>
            <a:ext cx="457200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ru-RU" dirty="0" smtClean="0"/>
              <a:t>Овладение </a:t>
            </a:r>
            <a:r>
              <a:rPr lang="ru-RU" dirty="0" err="1" smtClean="0"/>
              <a:t>графомоторным</a:t>
            </a:r>
            <a:r>
              <a:rPr lang="ru-RU" dirty="0" smtClean="0"/>
              <a:t> навыком представляет собой сложный процесс, который предполагает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целого ряда предпосылок: </a:t>
            </a:r>
            <a:r>
              <a:rPr lang="ru-RU" dirty="0" err="1" smtClean="0"/>
              <a:t>зрительнопространственных</a:t>
            </a:r>
            <a:r>
              <a:rPr lang="ru-RU" dirty="0" smtClean="0"/>
              <a:t> операций, зрительно-моторной координации и мелкой моторики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643446"/>
            <a:ext cx="678661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Чтобы получить информацию, дети с ОВЗ чаще всего полагаются на зрение, а не на слух. Формирование графических навыков у детей с ОВЗ осуществляется со специфическими трудностями, обусловленными интеллектуальными нарушениями и отклонениями психического и физического развития</a:t>
            </a:r>
            <a:endParaRPr lang="ru-RU" dirty="0"/>
          </a:p>
        </p:txBody>
      </p:sp>
      <p:pic>
        <p:nvPicPr>
          <p:cNvPr id="16386" name="Picture 2" descr="https://abvgdee.ru/images/kartinki/alfavit3/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071678"/>
            <a:ext cx="2108417" cy="1727169"/>
          </a:xfrm>
          <a:prstGeom prst="rect">
            <a:avLst/>
          </a:prstGeom>
          <a:noFill/>
        </p:spPr>
      </p:pic>
      <p:pic>
        <p:nvPicPr>
          <p:cNvPr id="16388" name="Picture 4" descr="https://raskrasil.com/wp-content/uploads/Raskrasil-propisi-61.jpg"/>
          <p:cNvPicPr>
            <a:picLocks noChangeAspect="1" noChangeArrowheads="1"/>
          </p:cNvPicPr>
          <p:nvPr/>
        </p:nvPicPr>
        <p:blipFill>
          <a:blip r:embed="rId4"/>
          <a:srcRect l="53020" t="22989" r="4781" b="43335"/>
          <a:stretch>
            <a:fillRect/>
          </a:stretch>
        </p:blipFill>
        <p:spPr bwMode="auto">
          <a:xfrm>
            <a:off x="5357818" y="714356"/>
            <a:ext cx="2786082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387834_13-phonoteka_org-p-fon-s-tsiframi-detski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577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10001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Словесный (беседа, пояснение) - четкое изложение своего запроса. Например, «соедини точки красным карандашом» (рис.1) или «сделай штриховку, как на образце»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71480"/>
            <a:ext cx="3607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МЕТОДЫ РАБОТЫ С ДЕТЬМИ С ОВЗ</a:t>
            </a:r>
            <a:endParaRPr lang="ru-RU" dirty="0"/>
          </a:p>
        </p:txBody>
      </p:sp>
      <p:sp>
        <p:nvSpPr>
          <p:cNvPr id="15362" name="AutoShape 2" descr="https://i1.wp.com/numbersworksheet.com/wp-content/uploads/2020/11/black-cat-connect-the-dots-count1s-hallowe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i1.wp.com/numbersworksheet.com/wp-content/uploads/2020/11/black-cat-connect-the-dots-count1s-hallowe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s://i.ytimg.com/vi/jBBE633Tit8/maxresdefault.jpg"/>
          <p:cNvPicPr>
            <a:picLocks noChangeAspect="1" noChangeArrowheads="1"/>
          </p:cNvPicPr>
          <p:nvPr/>
        </p:nvPicPr>
        <p:blipFill>
          <a:blip r:embed="rId3"/>
          <a:srcRect l="24321" r="27038"/>
          <a:stretch>
            <a:fillRect/>
          </a:stretch>
        </p:blipFill>
        <p:spPr bwMode="auto">
          <a:xfrm>
            <a:off x="357157" y="1000108"/>
            <a:ext cx="1976795" cy="2286016"/>
          </a:xfrm>
          <a:prstGeom prst="rect">
            <a:avLst/>
          </a:prstGeom>
          <a:noFill/>
        </p:spPr>
      </p:pic>
      <p:pic>
        <p:nvPicPr>
          <p:cNvPr id="15368" name="Picture 8" descr="https://ja-rastu.ru/uploads/posts/2021-11/1636561455_sht7.jpg"/>
          <p:cNvPicPr>
            <a:picLocks noChangeAspect="1" noChangeArrowheads="1"/>
          </p:cNvPicPr>
          <p:nvPr/>
        </p:nvPicPr>
        <p:blipFill>
          <a:blip r:embed="rId4"/>
          <a:srcRect l="12277" b="17589"/>
          <a:stretch>
            <a:fillRect/>
          </a:stretch>
        </p:blipFill>
        <p:spPr bwMode="auto">
          <a:xfrm>
            <a:off x="2571736" y="1000108"/>
            <a:ext cx="1714512" cy="22791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3571876"/>
            <a:ext cx="45720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ru-RU" dirty="0" smtClean="0"/>
              <a:t>Практический (непосредственная работа) - раскрашивание цветными карандашами, акварелью, нанесение пластилина, салфеточный </a:t>
            </a:r>
            <a:r>
              <a:rPr lang="ru-RU" dirty="0" err="1" smtClean="0"/>
              <a:t>декупаж</a:t>
            </a:r>
            <a:r>
              <a:rPr lang="ru-RU" dirty="0" smtClean="0"/>
              <a:t>, оттиск трафаретом, аппликации природным материалом, работа в технике обрыва, скатывания и т.д. </a:t>
            </a:r>
            <a:endParaRPr lang="ru-RU" dirty="0"/>
          </a:p>
        </p:txBody>
      </p:sp>
      <p:pic>
        <p:nvPicPr>
          <p:cNvPr id="15370" name="Picture 10" descr="https://ae04.alicdn.com/kf/Hd211d38113be43839140ed558a4dbec6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786058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1387834_13-phonoteka_org-p-fon-s-tsiframi-detski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577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785794"/>
            <a:ext cx="807249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Чувственно-наглядный – это непосредственное соприкосновение с фактурой природного и искусственного материала, с краской, сравнение цветов с окружающими предметами и природой, получение различных оттенков – все, что помогает развитию восприятия. </a:t>
            </a:r>
            <a:endParaRPr lang="ru-RU" dirty="0"/>
          </a:p>
        </p:txBody>
      </p:sp>
      <p:pic>
        <p:nvPicPr>
          <p:cNvPr id="14338" name="Picture 2" descr="https://www.maam.ru/upload/blogs/detsad-819019-1507639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8511">
            <a:off x="709225" y="2119188"/>
            <a:ext cx="3500462" cy="2624050"/>
          </a:xfrm>
          <a:prstGeom prst="rect">
            <a:avLst/>
          </a:prstGeom>
          <a:noFill/>
        </p:spPr>
      </p:pic>
      <p:pic>
        <p:nvPicPr>
          <p:cNvPr id="14340" name="Picture 4" descr="https://www.maam.ru/upload/blogs/detsad-212464-1545395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6152">
            <a:off x="5408457" y="2137582"/>
            <a:ext cx="2786037" cy="2505370"/>
          </a:xfrm>
          <a:prstGeom prst="rect">
            <a:avLst/>
          </a:prstGeom>
          <a:noFill/>
        </p:spPr>
      </p:pic>
      <p:pic>
        <p:nvPicPr>
          <p:cNvPr id="14342" name="Picture 6" descr="https://masterclassy.ru/uploads/posts/2016-04/1460356344_foto-4.jpg"/>
          <p:cNvPicPr>
            <a:picLocks noChangeAspect="1" noChangeArrowheads="1"/>
          </p:cNvPicPr>
          <p:nvPr/>
        </p:nvPicPr>
        <p:blipFill>
          <a:blip r:embed="rId5"/>
          <a:srcRect t="21952" b="21950"/>
          <a:stretch>
            <a:fillRect/>
          </a:stretch>
        </p:blipFill>
        <p:spPr bwMode="auto">
          <a:xfrm>
            <a:off x="2571736" y="4643446"/>
            <a:ext cx="390522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194</Words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5</cp:revision>
  <dcterms:created xsi:type="dcterms:W3CDTF">2022-12-11T17:34:15Z</dcterms:created>
  <dcterms:modified xsi:type="dcterms:W3CDTF">2022-12-13T18:52:31Z</dcterms:modified>
</cp:coreProperties>
</file>