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68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-00395078.jpg"/>
          <p:cNvPicPr>
            <a:picLocks noChangeAspect="1"/>
          </p:cNvPicPr>
          <p:nvPr/>
        </p:nvPicPr>
        <p:blipFill>
          <a:blip r:embed="rId2" cstate="print"/>
          <a:srcRect l="3538" t="8001" r="3538" b="2751"/>
          <a:stretch>
            <a:fillRect/>
          </a:stretch>
        </p:blipFill>
        <p:spPr>
          <a:xfrm>
            <a:off x="776536" y="737320"/>
            <a:ext cx="8496944" cy="6120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Повторите названия мебели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96" y="0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Поиграйте с детьми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https://akademiarechi.ru/wp-content/uploads/2019/12/skaji-naoborot-e1575826344446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kademiarechi.ru/wp-content/uploads/2019/12/skaji-naoborot-e1575826344446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18144" t="16360" r="33708" b="18672"/>
          <a:stretch>
            <a:fillRect/>
          </a:stretch>
        </p:blipFill>
        <p:spPr bwMode="auto">
          <a:xfrm>
            <a:off x="1136576" y="696974"/>
            <a:ext cx="8121352" cy="616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gry-mebel4-e1575828097958.jpg"/>
          <p:cNvPicPr>
            <a:picLocks noChangeAspect="1"/>
          </p:cNvPicPr>
          <p:nvPr/>
        </p:nvPicPr>
        <p:blipFill>
          <a:blip r:embed="rId2" cstate="print"/>
          <a:srcRect t="6973"/>
          <a:stretch>
            <a:fillRect/>
          </a:stretch>
        </p:blipFill>
        <p:spPr>
          <a:xfrm>
            <a:off x="-1" y="0"/>
            <a:ext cx="9813809" cy="68356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7590" t="20297" r="33154" b="21625"/>
          <a:stretch>
            <a:fillRect/>
          </a:stretch>
        </p:blipFill>
        <p:spPr bwMode="auto">
          <a:xfrm>
            <a:off x="0" y="-1"/>
            <a:ext cx="9906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Лист A4 (210x297 мм)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</cp:revision>
  <dcterms:created xsi:type="dcterms:W3CDTF">2022-11-28T17:46:28Z</dcterms:created>
  <dcterms:modified xsi:type="dcterms:W3CDTF">2022-12-06T07:13:38Z</dcterms:modified>
</cp:coreProperties>
</file>