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4" r:id="rId4"/>
    <p:sldId id="260" r:id="rId5"/>
    <p:sldId id="261" r:id="rId6"/>
    <p:sldId id="262" r:id="rId7"/>
    <p:sldId id="265" r:id="rId8"/>
    <p:sldId id="273" r:id="rId9"/>
    <p:sldId id="282" r:id="rId10"/>
    <p:sldId id="264" r:id="rId11"/>
    <p:sldId id="263" r:id="rId12"/>
    <p:sldId id="275" r:id="rId13"/>
    <p:sldId id="276" r:id="rId14"/>
    <p:sldId id="277" r:id="rId15"/>
    <p:sldId id="278" r:id="rId16"/>
    <p:sldId id="279" r:id="rId17"/>
    <p:sldId id="280" r:id="rId18"/>
    <p:sldId id="283" r:id="rId19"/>
    <p:sldId id="259" r:id="rId20"/>
    <p:sldId id="284" r:id="rId21"/>
    <p:sldId id="271" r:id="rId22"/>
    <p:sldId id="272" r:id="rId23"/>
    <p:sldId id="285" r:id="rId24"/>
    <p:sldId id="281" r:id="rId25"/>
    <p:sldId id="266" r:id="rId26"/>
    <p:sldId id="267" r:id="rId27"/>
    <p:sldId id="268" r:id="rId28"/>
    <p:sldId id="269" r:id="rId29"/>
    <p:sldId id="27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4" d="100"/>
          <a:sy n="114" d="100"/>
        </p:scale>
        <p:origin x="-155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453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460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19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54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3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487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242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174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217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135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448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7EEF8-B559-4F19-A488-81832B903A8A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2208F-0977-4715-B831-B0E8F35EB8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05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892" y="51688"/>
            <a:ext cx="9110108" cy="69492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/>
              <a:t>«Зимующие птицы»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4704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Синица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6798" y="1556792"/>
            <a:ext cx="2530624" cy="442535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Синички</a:t>
            </a:r>
            <a:r>
              <a:rPr lang="ru-RU" dirty="0"/>
              <a:t> имеют желтую грудку и черную шапочку на голове, белые щечки. Они любят клевать сало, раскачиваясь на веревке, за которую сало прикреплено к кормушке.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1556792"/>
            <a:ext cx="5647352" cy="376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5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Снегирь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469" y="1268760"/>
            <a:ext cx="2818656" cy="478539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Снегири</a:t>
            </a:r>
            <a:r>
              <a:rPr lang="ru-RU" dirty="0"/>
              <a:t> – спокойные, степенные птицы. И звук голоса у них особый – они тихо посвистывают (звенят, как бубенцы). Если им надо куда-то перелететь, то они оживляются, перекликаются и всей стайкой улетают. Снегири очень любят есть ягоды, зерно, семена ясеня и клена. Они прилетают к нам с севера – они тоже наши гости.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8125" y="1484784"/>
            <a:ext cx="4770107" cy="357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71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smtClean="0"/>
              <a:t>Игра «Какой птички не стало?»</a:t>
            </a: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91615">
            <a:off x="229573" y="1404461"/>
            <a:ext cx="3018070" cy="20107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2554780"/>
            <a:ext cx="2670040" cy="223280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 rot="403543">
            <a:off x="5998185" y="1407369"/>
            <a:ext cx="2930509" cy="22948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/>
          <a:stretch/>
        </p:blipFill>
        <p:spPr>
          <a:xfrm rot="162364">
            <a:off x="659637" y="4347702"/>
            <a:ext cx="2768036" cy="21020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6042" y="4270241"/>
            <a:ext cx="3233936" cy="242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114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/>
              <a:t>Игра «Какой птички не стало?»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91615">
            <a:off x="229573" y="1404461"/>
            <a:ext cx="3018070" cy="20107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 rot="403543">
            <a:off x="5998185" y="1407369"/>
            <a:ext cx="2930509" cy="22948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/>
          <a:stretch/>
        </p:blipFill>
        <p:spPr>
          <a:xfrm rot="162364">
            <a:off x="661024" y="4334411"/>
            <a:ext cx="2768036" cy="21020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6042" y="4270241"/>
            <a:ext cx="3233936" cy="242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039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Игра «Какой птички не стало?»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874946"/>
            <a:ext cx="3600400" cy="30108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 rot="20848095">
            <a:off x="5097858" y="778576"/>
            <a:ext cx="3770713" cy="29527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/>
          <a:stretch/>
        </p:blipFill>
        <p:spPr>
          <a:xfrm rot="162364">
            <a:off x="168074" y="4020313"/>
            <a:ext cx="3487338" cy="264824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7310" y="3939467"/>
            <a:ext cx="3674967" cy="275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73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/>
              <a:t>Игра «Какой птички не стало?»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91615">
            <a:off x="201530" y="1088368"/>
            <a:ext cx="3440050" cy="22919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3665213"/>
            <a:ext cx="3528392" cy="29505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 rot="403543">
            <a:off x="5602445" y="1058151"/>
            <a:ext cx="3346769" cy="2620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/>
          <a:stretch/>
        </p:blipFill>
        <p:spPr>
          <a:xfrm rot="162364">
            <a:off x="672532" y="3801750"/>
            <a:ext cx="3510466" cy="266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73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/>
              <a:t>Игра «Какой птички не стало?»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91615">
            <a:off x="257344" y="1353531"/>
            <a:ext cx="3564363" cy="23747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023496"/>
            <a:ext cx="3082010" cy="25773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 rot="403543">
            <a:off x="5414256" y="892084"/>
            <a:ext cx="3544717" cy="277579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33737" y="3865899"/>
            <a:ext cx="3773059" cy="282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73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Упражнение «Загадка»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2602632" cy="1368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4681849"/>
            <a:ext cx="3150096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1574664"/>
            <a:ext cx="2574032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/>
              <a:t>Чернокрылый,</a:t>
            </a:r>
            <a:br>
              <a:rPr lang="ru-RU" dirty="0"/>
            </a:br>
            <a:r>
              <a:rPr lang="ru-RU" dirty="0"/>
              <a:t>Красногрудый,</a:t>
            </a:r>
            <a:br>
              <a:rPr lang="ru-RU" dirty="0"/>
            </a:br>
            <a:r>
              <a:rPr lang="ru-RU" dirty="0"/>
              <a:t>И зимой найдет приют:</a:t>
            </a:r>
            <a:br>
              <a:rPr lang="ru-RU" dirty="0"/>
            </a:br>
            <a:r>
              <a:rPr lang="ru-RU" dirty="0"/>
              <a:t>Не боится он простуды</a:t>
            </a:r>
            <a:br>
              <a:rPr lang="ru-RU" dirty="0"/>
            </a:br>
            <a:r>
              <a:rPr lang="ru-RU" dirty="0"/>
              <a:t>- С первым снегом</a:t>
            </a:r>
            <a:br>
              <a:rPr lang="ru-RU" dirty="0"/>
            </a:br>
            <a:r>
              <a:rPr lang="ru-RU" dirty="0"/>
              <a:t>Тут как тут! </a:t>
            </a:r>
            <a:r>
              <a:rPr lang="ru-RU" b="1" dirty="0"/>
              <a:t>(С</a:t>
            </a:r>
            <a:r>
              <a:rPr lang="ru-RU" b="1" i="1" dirty="0"/>
              <a:t>негирь).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/>
          <a:stretch/>
        </p:blipFill>
        <p:spPr>
          <a:xfrm rot="162364">
            <a:off x="393729" y="1036774"/>
            <a:ext cx="3647450" cy="27698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946549" y="1407492"/>
            <a:ext cx="2887516" cy="208867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Эта птица всем знакома - </a:t>
            </a:r>
            <a:br>
              <a:rPr lang="ru-RU" dirty="0" smtClean="0"/>
            </a:br>
            <a:r>
              <a:rPr lang="ru-RU" dirty="0" smtClean="0"/>
              <a:t>Важно ходит возле дома </a:t>
            </a:r>
            <a:br>
              <a:rPr lang="ru-RU" dirty="0" smtClean="0"/>
            </a:br>
            <a:r>
              <a:rPr lang="ru-RU" dirty="0" smtClean="0"/>
              <a:t>Кар-Кар-Кар вдруг закричит, </a:t>
            </a:r>
            <a:br>
              <a:rPr lang="ru-RU" dirty="0" smtClean="0"/>
            </a:br>
            <a:r>
              <a:rPr lang="ru-RU" dirty="0" smtClean="0"/>
              <a:t>И спокойно улетит. </a:t>
            </a:r>
            <a:br>
              <a:rPr lang="ru-RU" dirty="0" smtClean="0"/>
            </a:br>
            <a:r>
              <a:rPr lang="ru-RU" dirty="0" smtClean="0"/>
              <a:t>Очень хитрая персона, </a:t>
            </a:r>
            <a:br>
              <a:rPr lang="ru-RU" dirty="0" smtClean="0"/>
            </a:br>
            <a:r>
              <a:rPr lang="ru-RU" dirty="0" smtClean="0"/>
              <a:t>А зовут её </a:t>
            </a:r>
            <a:r>
              <a:rPr lang="ru-RU" b="1" dirty="0" smtClean="0"/>
              <a:t>(Ворона). 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>
            <a:off x="5436097" y="1024477"/>
            <a:ext cx="3419466" cy="26777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Прямоугольник 14"/>
          <p:cNvSpPr/>
          <p:nvPr/>
        </p:nvSpPr>
        <p:spPr>
          <a:xfrm>
            <a:off x="3400235" y="4543349"/>
            <a:ext cx="2862064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/>
              <a:t> Все деревья с интересом</a:t>
            </a:r>
            <a:br>
              <a:rPr lang="ru-RU" dirty="0"/>
            </a:br>
            <a:r>
              <a:rPr lang="ru-RU" dirty="0"/>
              <a:t>Изучает доктор леса.</a:t>
            </a:r>
            <a:br>
              <a:rPr lang="ru-RU" dirty="0"/>
            </a:br>
            <a:r>
              <a:rPr lang="ru-RU" dirty="0"/>
              <a:t>Если дерево ест жук,</a:t>
            </a:r>
            <a:br>
              <a:rPr lang="ru-RU" dirty="0"/>
            </a:br>
            <a:r>
              <a:rPr lang="ru-RU" dirty="0"/>
              <a:t>Доктор сразу: ТУК </a:t>
            </a:r>
            <a:r>
              <a:rPr lang="ru-RU" dirty="0" err="1"/>
              <a:t>ТУК</a:t>
            </a:r>
            <a:r>
              <a:rPr lang="ru-RU" dirty="0"/>
              <a:t> </a:t>
            </a:r>
            <a:r>
              <a:rPr lang="ru-RU" dirty="0" err="1"/>
              <a:t>ТУК</a:t>
            </a:r>
            <a:r>
              <a:rPr lang="ru-RU" dirty="0"/>
              <a:t>! </a:t>
            </a:r>
            <a:r>
              <a:rPr lang="ru-RU" b="1" dirty="0"/>
              <a:t>(Дятел).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85591" y="3977178"/>
            <a:ext cx="3493565" cy="2620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Прямоугольник 17"/>
          <p:cNvSpPr/>
          <p:nvPr/>
        </p:nvSpPr>
        <p:spPr>
          <a:xfrm flipH="1">
            <a:off x="6082941" y="3865900"/>
            <a:ext cx="179358" cy="11157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102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Упражнение «Загадка»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2186" y="1556792"/>
            <a:ext cx="2748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Символ мира – это он,</a:t>
            </a:r>
            <a:br>
              <a:rPr lang="ru-RU" dirty="0"/>
            </a:br>
            <a:r>
              <a:rPr lang="ru-RU" dirty="0"/>
              <a:t>И отличный почтальон.</a:t>
            </a:r>
            <a:br>
              <a:rPr lang="ru-RU" dirty="0"/>
            </a:br>
            <a:r>
              <a:rPr lang="ru-RU" dirty="0"/>
              <a:t>А ещё и в дождь и в холод</a:t>
            </a:r>
          </a:p>
          <a:p>
            <a:r>
              <a:rPr lang="ru-RU" dirty="0"/>
              <a:t>Путь домой отыщет    </a:t>
            </a:r>
            <a:r>
              <a:rPr lang="ru-RU" b="1" dirty="0"/>
              <a:t>(голубь).</a:t>
            </a:r>
            <a:endParaRPr lang="ru-RU" dirty="0"/>
          </a:p>
          <a:p>
            <a:r>
              <a:rPr lang="ru-RU" dirty="0"/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772" y="968698"/>
            <a:ext cx="3210934" cy="2685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580112" y="1776234"/>
            <a:ext cx="30963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Эта маленькая пташка</a:t>
            </a:r>
            <a:br>
              <a:rPr lang="ru-RU" dirty="0"/>
            </a:br>
            <a:r>
              <a:rPr lang="ru-RU" dirty="0"/>
              <a:t>Носит серую рубашку,</a:t>
            </a:r>
            <a:br>
              <a:rPr lang="ru-RU" dirty="0"/>
            </a:br>
            <a:r>
              <a:rPr lang="ru-RU" dirty="0"/>
              <a:t>Подбирает быстро крошки</a:t>
            </a:r>
            <a:br>
              <a:rPr lang="ru-RU" dirty="0"/>
            </a:br>
            <a:r>
              <a:rPr lang="ru-RU" dirty="0"/>
              <a:t>И спасается от кошки. </a:t>
            </a:r>
            <a:r>
              <a:rPr lang="ru-RU" b="1" dirty="0"/>
              <a:t>(Воробей)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1036626"/>
            <a:ext cx="3741153" cy="2506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2699792" y="4365104"/>
            <a:ext cx="26460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Хоть поменьше воробья,</a:t>
            </a:r>
            <a:br>
              <a:rPr lang="ru-RU" dirty="0"/>
            </a:br>
            <a:r>
              <a:rPr lang="ru-RU" dirty="0"/>
              <a:t>Не боюсь зимы и я,</a:t>
            </a:r>
            <a:br>
              <a:rPr lang="ru-RU" dirty="0"/>
            </a:br>
            <a:r>
              <a:rPr lang="ru-RU" dirty="0"/>
              <a:t>Всем известная вам птичка.</a:t>
            </a:r>
            <a:br>
              <a:rPr lang="ru-RU" dirty="0"/>
            </a:br>
            <a:r>
              <a:rPr lang="ru-RU" dirty="0"/>
              <a:t>А зовут меня     </a:t>
            </a:r>
            <a:r>
              <a:rPr lang="ru-RU" b="1" dirty="0"/>
              <a:t>(Синичка). 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5032" y="4000785"/>
            <a:ext cx="3726775" cy="24829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1962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Как живут птицы зимой?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069" y="4509120"/>
            <a:ext cx="7992888" cy="180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/>
              <a:t> </a:t>
            </a:r>
            <a:r>
              <a:rPr lang="ru-RU" sz="2400" dirty="0" smtClean="0"/>
              <a:t>Птицы к </a:t>
            </a:r>
            <a:r>
              <a:rPr lang="ru-RU" sz="2400" dirty="0"/>
              <a:t>зиме меняют оперение на более теплое и густое и более длинное зимнее оперение. Между перышками у птиц – воздух. Он не подпускает холод и задерживает тепло. Вот и не мерзнут они</a:t>
            </a:r>
            <a:r>
              <a:rPr lang="ru-RU" sz="2400" dirty="0" smtClean="0"/>
              <a:t>!</a:t>
            </a: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026" name="Picture 2" descr="C:\Users\АААААААА\Desktop\2015- 2016\кружок\осень\птицы зимующие\img2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99" t="15155" r="14475" b="5825"/>
          <a:stretch/>
        </p:blipFill>
        <p:spPr bwMode="auto">
          <a:xfrm>
            <a:off x="2051720" y="980728"/>
            <a:ext cx="4907753" cy="352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862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Почему </a:t>
            </a:r>
            <a:r>
              <a:rPr lang="ru-RU" sz="3200" dirty="0">
                <a:solidFill>
                  <a:srgbClr val="0070C0"/>
                </a:solidFill>
              </a:rPr>
              <a:t>люди помогают </a:t>
            </a:r>
            <a:r>
              <a:rPr lang="ru-RU" sz="3200" dirty="0" smtClean="0">
                <a:solidFill>
                  <a:srgbClr val="0070C0"/>
                </a:solidFill>
              </a:rPr>
              <a:t>птицам</a:t>
            </a:r>
            <a:r>
              <a:rPr lang="ru-RU" dirty="0" smtClean="0">
                <a:solidFill>
                  <a:srgbClr val="0070C0"/>
                </a:solidFill>
              </a:rPr>
              <a:t>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4139952" y="1340768"/>
            <a:ext cx="4795142" cy="44488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80318"/>
            <a:ext cx="3754760" cy="498498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Птицы приносят большую пользу природе – они уничтожают разных вредных жучков и гусениц. Но зима в России всегда очень снежная и морозная и эти вредители прячутся очень далеко и глубоко, и не все птицы могут их достать. Семена растений завалены толстым слоем снега, а красной рябины и боярышника на всех не хватает.  Многие птицы  даже замерзают в  лютые  холода от голода и холода.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05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Как живут птицы зимой?</a:t>
            </a:r>
            <a:br>
              <a:rPr lang="ru-RU" b="1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815736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В мороз птицы не летают, а сидят нахохлившись. Они распушатся, приумолкнут. Оказывается, птицы не летают в мороз,  потому что в полете птица мерзнет намного быстрее. Когда птички нахохлились, они становятся похожими на пушистые шарики. В эту пору им очень нужно помогать – подкармливать. Иначе птички могут погибнуть.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1"/>
          <a:stretch/>
        </p:blipFill>
        <p:spPr>
          <a:xfrm>
            <a:off x="1835696" y="1447234"/>
            <a:ext cx="5112568" cy="321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45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Как живут птицы зимой?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3984104" cy="568863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400" dirty="0"/>
              <a:t>А еще в зимние морозы можно увидеть, как птичка стоит то на одной, то на другой ноге. Зачем же птичке это нужно? Это она обогревает свои ножки в перышках, поднимая их с холодной земли. Так птичка греется.</a:t>
            </a:r>
          </a:p>
          <a:p>
            <a:pPr marL="0" indent="0" algn="just">
              <a:buNone/>
            </a:pPr>
            <a:r>
              <a:rPr lang="ru-RU" sz="3400" dirty="0"/>
              <a:t>Зимующие птицы никогда не живут в пустых скворечниках – холодно им там! Они прячутся с дупле, в густых елках, тесно прижимаются друг к другу и прячут клювик под крылышки для тепла. 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07632" y="1412776"/>
            <a:ext cx="422446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65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64219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Сделай кормушку и помоги птицам выжить! </a:t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687341"/>
            <a:ext cx="3974450" cy="410445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6590" y="1687341"/>
            <a:ext cx="4248472" cy="43924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Зима – очень тяжелое время года для птиц. Холодно и голодно им. Из-за холода птицы теряют много тепла. Как же им согреться? Для того чтобы согреться птицам необходимо много есть, и еды им нужно зимой намного больше чем летом.</a:t>
            </a:r>
          </a:p>
          <a:p>
            <a:endParaRPr lang="ru-RU" sz="24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4142" y="2606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0012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Сделай кормушку и помоги птицам выжить!</a:t>
            </a:r>
            <a:endParaRPr lang="ru-RU" dirty="0"/>
          </a:p>
        </p:txBody>
      </p:sp>
      <p:pic>
        <p:nvPicPr>
          <p:cNvPr id="4" name="Picture 2" descr="http://www.playing-field.ru/img/2015/051922/3205758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"/>
          <a:stretch/>
        </p:blipFill>
        <p:spPr bwMode="auto">
          <a:xfrm>
            <a:off x="107504" y="1412776"/>
            <a:ext cx="561030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940152" y="1268760"/>
            <a:ext cx="3096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cs typeface="Times New Roman" pitchFamily="18" charset="0"/>
              </a:rPr>
              <a:t>Сделайте и развесьте кормушки. Не забывайте подсыпать корм. Нерегулярное наполнение кормушки может вызвать гибель привыкших к подкормке пернатых. Птицы – наши друзья! Весной они нас отблагодарят.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530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sz="3200" b="1" dirty="0"/>
              <a:t>Составление предложений по картине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" y="1420788"/>
            <a:ext cx="3394720" cy="4421088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/>
              <a:t>Как называется домик с кормом для птиц?</a:t>
            </a:r>
            <a:endParaRPr lang="ru-RU" dirty="0"/>
          </a:p>
          <a:p>
            <a:r>
              <a:rPr lang="ru-RU" i="1" dirty="0"/>
              <a:t>- Как вы думаете, кто смастерил и повесил кормушку?</a:t>
            </a:r>
            <a:endParaRPr lang="ru-RU" dirty="0"/>
          </a:p>
          <a:p>
            <a:r>
              <a:rPr lang="ru-RU" i="1" dirty="0"/>
              <a:t>- Какие птицы прилетели к кормушке?</a:t>
            </a:r>
            <a:endParaRPr lang="ru-RU" dirty="0"/>
          </a:p>
          <a:p>
            <a:r>
              <a:rPr lang="ru-RU" i="1" dirty="0"/>
              <a:t>- Сколько птиц прилетело?</a:t>
            </a:r>
            <a:endParaRPr lang="ru-RU" dirty="0"/>
          </a:p>
          <a:p>
            <a:r>
              <a:rPr lang="ru-RU" i="1" dirty="0"/>
              <a:t>- Что едят синички?</a:t>
            </a:r>
            <a:endParaRPr lang="ru-RU" dirty="0"/>
          </a:p>
          <a:p>
            <a:r>
              <a:rPr lang="ru-RU" i="1" dirty="0"/>
              <a:t>- Какие птицы остаются зимовать и прилетают на зимовку?</a:t>
            </a:r>
            <a:endParaRPr lang="ru-RU" dirty="0"/>
          </a:p>
          <a:p>
            <a:r>
              <a:rPr lang="ru-RU" i="1" dirty="0"/>
              <a:t>- Почему нужно помогать птицам зимой?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1628800"/>
            <a:ext cx="5340085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137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1397000" y="1080655"/>
            <a:ext cx="5695280" cy="430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00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7366" y="19116"/>
            <a:ext cx="9161365" cy="687102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1"/>
          <a:stretch/>
        </p:blipFill>
        <p:spPr>
          <a:xfrm>
            <a:off x="1870363" y="817418"/>
            <a:ext cx="4835237" cy="540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68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2483768" y="620688"/>
            <a:ext cx="3574473" cy="529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27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5355" y="908720"/>
            <a:ext cx="428719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816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914" y="0"/>
            <a:ext cx="9260632" cy="686484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1813173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     </a:t>
            </a:r>
            <a:r>
              <a:rPr lang="ru-RU" sz="6000" i="1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endParaRPr lang="ru-RU" sz="6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90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dirty="0"/>
              <a:t>Дидактическая игра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«</a:t>
            </a:r>
            <a:r>
              <a:rPr lang="ru-RU" sz="2800" b="1" dirty="0"/>
              <a:t>Не сорока, не ворона и не чайка</a:t>
            </a:r>
            <a:r>
              <a:rPr lang="ru-RU" sz="2800" b="1" dirty="0" smtClean="0"/>
              <a:t>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068" y="1052734"/>
            <a:ext cx="8229600" cy="1224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/>
              <a:t>«Не сорока, не ворона и не чайка, а какая это птица – </a:t>
            </a:r>
            <a:r>
              <a:rPr lang="ru-RU" sz="2400" dirty="0" smtClean="0"/>
              <a:t>угадай-ка»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91615">
            <a:off x="229573" y="2022779"/>
            <a:ext cx="3018070" cy="20107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2554780"/>
            <a:ext cx="2670040" cy="22328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/>
          <a:stretch/>
        </p:blipFill>
        <p:spPr>
          <a:xfrm rot="162364">
            <a:off x="659637" y="4347702"/>
            <a:ext cx="2768036" cy="21020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880" b="1929"/>
          <a:stretch/>
        </p:blipFill>
        <p:spPr>
          <a:xfrm rot="403543">
            <a:off x="5998186" y="1811712"/>
            <a:ext cx="2930509" cy="22948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6042" y="4270241"/>
            <a:ext cx="3233936" cy="242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336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Воробьи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2592288" cy="43924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Воробьи</a:t>
            </a:r>
            <a:r>
              <a:rPr lang="ru-RU" dirty="0"/>
              <a:t> – юркие, веселые, подвижные, часто ссорятся. Они задиры, любят выхватить из-под носа синички ее семечки, держатся стайкой.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89268" y="1844824"/>
            <a:ext cx="5481206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503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23103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Ворона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149080"/>
            <a:ext cx="8176992" cy="25651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4300" dirty="0" smtClean="0"/>
              <a:t>Вороны умные, близко не подходят к человеку, осторожные, ходят вперевалочку. Сороки большие, серые, а голова и крылья черные. Бока у нее белые. Поэтому сорок называют «пестрыми». Сорока подпрыгивает. Она любит есть несоленое сало в кормушке.</a:t>
            </a:r>
            <a:br>
              <a:rPr lang="ru-RU" sz="4300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99" t="3614" r="7" b="63"/>
          <a:stretch/>
        </p:blipFill>
        <p:spPr>
          <a:xfrm>
            <a:off x="5004048" y="1049110"/>
            <a:ext cx="3976255" cy="31588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1"/>
          <a:stretch/>
        </p:blipFill>
        <p:spPr>
          <a:xfrm>
            <a:off x="827584" y="1049110"/>
            <a:ext cx="3899925" cy="238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3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/>
          <a:lstStyle/>
          <a:p>
            <a:pPr algn="ctr"/>
            <a:r>
              <a:rPr lang="ru-RU" b="1" dirty="0" smtClean="0"/>
              <a:t>Голубь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2420888"/>
            <a:ext cx="3494762" cy="3312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Голуби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медлительные</a:t>
            </a:r>
            <a:r>
              <a:rPr lang="ru-RU" dirty="0"/>
              <a:t>, спокойные, не такие пугливые, близко подходят к человеку.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1629432"/>
            <a:ext cx="4735226" cy="395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964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Дятел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3533684" cy="538386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4900" dirty="0"/>
              <a:t>Дятла называют «лесной доктор». Он не только очень красивая птичка, но и очень полезная. </a:t>
            </a:r>
            <a:endParaRPr lang="ru-RU" sz="4900" dirty="0" smtClean="0"/>
          </a:p>
          <a:p>
            <a:pPr marL="0" indent="0" algn="just">
              <a:buNone/>
            </a:pPr>
            <a:r>
              <a:rPr lang="ru-RU" sz="4900" dirty="0" smtClean="0"/>
              <a:t>У </a:t>
            </a:r>
            <a:r>
              <a:rPr lang="ru-RU" sz="4900" dirty="0"/>
              <a:t>дятла острый длинный клюв, он им долбит дупла и щели. </a:t>
            </a:r>
            <a:r>
              <a:rPr lang="ru-RU" sz="4900" dirty="0" smtClean="0"/>
              <a:t>А </a:t>
            </a:r>
            <a:r>
              <a:rPr lang="ru-RU" sz="4900" dirty="0"/>
              <a:t> еще у дятла особенный язык. Он очень длинный (язык у него больше головы!!!), гибкий, тонкий, с острым кончиком и очень клейкий. </a:t>
            </a:r>
            <a:endParaRPr lang="ru-RU" sz="4900" dirty="0" smtClean="0"/>
          </a:p>
          <a:p>
            <a:pPr marL="0" indent="0" algn="just">
              <a:buNone/>
            </a:pPr>
            <a:r>
              <a:rPr lang="ru-RU" sz="4900" dirty="0" smtClean="0"/>
              <a:t>Языком </a:t>
            </a:r>
            <a:r>
              <a:rPr lang="ru-RU" sz="4900" dirty="0"/>
              <a:t>он достает насекомых из-под коры деревьев и этим спасает деревья от гибели. </a:t>
            </a:r>
            <a:endParaRPr lang="ru-RU" sz="49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98"/>
          <a:stretch/>
        </p:blipFill>
        <p:spPr>
          <a:xfrm>
            <a:off x="4073236" y="1412776"/>
            <a:ext cx="4740812" cy="415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45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68760"/>
            <a:ext cx="3672408" cy="443198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А есть птицы — гости, их еще называют </a:t>
            </a:r>
            <a:r>
              <a:rPr lang="ru-RU" sz="2400" b="1" dirty="0"/>
              <a:t>«кочующими»</a:t>
            </a:r>
            <a:r>
              <a:rPr lang="ru-RU" sz="2000" b="1" dirty="0"/>
              <a:t>.</a:t>
            </a:r>
            <a:r>
              <a:rPr lang="ru-RU" sz="2000" dirty="0"/>
              <a:t> Кочующие птицы прилетают к нам </a:t>
            </a:r>
            <a:r>
              <a:rPr lang="ru-RU" sz="2000" dirty="0" smtClean="0"/>
              <a:t> на зиму.  </a:t>
            </a:r>
            <a:r>
              <a:rPr lang="ru-RU" sz="2000" dirty="0"/>
              <a:t>Наши зимние гости – это чечетки, свиристели, клесты, снегири. В их родных краях зимой такой мороз и стужа, что им кажется, что у нас тепло! Да и корм у нас есть! Свиристели и снегири лакомятся рябинкой. Клесты – шишками, а чечетки – семенами. 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4733982" y="1412776"/>
            <a:ext cx="4220354" cy="30243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95736" y="476672"/>
            <a:ext cx="53285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+mj-lt"/>
              </a:rPr>
              <a:t>Ч</a:t>
            </a:r>
            <a:r>
              <a:rPr lang="ru-RU" sz="4400" b="1" dirty="0" smtClean="0">
                <a:latin typeface="+mj-lt"/>
              </a:rPr>
              <a:t>ечетка</a:t>
            </a:r>
            <a:endParaRPr lang="ru-RU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55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377" y="908720"/>
            <a:ext cx="3409950" cy="2286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" b="63"/>
          <a:stretch/>
        </p:blipFill>
        <p:spPr>
          <a:xfrm>
            <a:off x="323528" y="3583403"/>
            <a:ext cx="4079158" cy="285709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154666" y="1052736"/>
            <a:ext cx="3276364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400" dirty="0"/>
              <a:t>Свиристель К нам с ветрами прилетели Стаи ярких свиристелей. Прилетели свиристели, Песню севера запели</a:t>
            </a:r>
            <a:r>
              <a:rPr lang="ru-RU" dirty="0"/>
              <a:t>.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4149080"/>
            <a:ext cx="3707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Птичку </a:t>
            </a:r>
            <a:r>
              <a:rPr lang="ru-RU" sz="2400" dirty="0"/>
              <a:t>трудно, я скажу вам, Не узнать с подобным клювом. Приглядитесь, клюв не прост, Им владеет только клёст.</a:t>
            </a:r>
            <a:r>
              <a:rPr lang="ru-RU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139279"/>
            <a:ext cx="45834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+mj-lt"/>
              </a:rPr>
              <a:t>Свиристель, клёст</a:t>
            </a:r>
            <a:endParaRPr lang="ru-RU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20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581</Words>
  <Application>Microsoft Office PowerPoint</Application>
  <PresentationFormat>Экран (4:3)</PresentationFormat>
  <Paragraphs>66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«Зимующие птицы» </vt:lpstr>
      <vt:lpstr>Почему люди помогают птицам?</vt:lpstr>
      <vt:lpstr>Дидактическая игра  «Не сорока, не ворона и не чайка» </vt:lpstr>
      <vt:lpstr>Воробьи </vt:lpstr>
      <vt:lpstr>Ворона</vt:lpstr>
      <vt:lpstr>Голубь</vt:lpstr>
      <vt:lpstr>Дятел</vt:lpstr>
      <vt:lpstr>Слайд 8</vt:lpstr>
      <vt:lpstr>Слайд 9</vt:lpstr>
      <vt:lpstr>Синица</vt:lpstr>
      <vt:lpstr>Снегирь</vt:lpstr>
      <vt:lpstr>Игра «Какой птички не стало?» </vt:lpstr>
      <vt:lpstr>Игра «Какой птички не стало?» </vt:lpstr>
      <vt:lpstr>Игра «Какой птички не стало?» </vt:lpstr>
      <vt:lpstr>Игра «Какой птички не стало?» </vt:lpstr>
      <vt:lpstr>Игра «Какой птички не стало?» </vt:lpstr>
      <vt:lpstr>Упражнение «Загадка» </vt:lpstr>
      <vt:lpstr>Упражнение «Загадка» </vt:lpstr>
      <vt:lpstr>Как живут птицы зимой? </vt:lpstr>
      <vt:lpstr>Как живут птицы зимой? </vt:lpstr>
      <vt:lpstr>Как живут птицы зимой? </vt:lpstr>
      <vt:lpstr>Сделай кормушку и помоги птицам выжить!  </vt:lpstr>
      <vt:lpstr>Сделай кормушку и помоги птицам выжить!</vt:lpstr>
      <vt:lpstr>Составление предложений по картине 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«Зимующие птицы»</dc:title>
  <dc:creator>АААААААА</dc:creator>
  <cp:lastModifiedBy>Admin</cp:lastModifiedBy>
  <cp:revision>32</cp:revision>
  <dcterms:created xsi:type="dcterms:W3CDTF">2015-11-11T11:19:37Z</dcterms:created>
  <dcterms:modified xsi:type="dcterms:W3CDTF">2023-12-12T17:42:46Z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652919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