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0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-stena.ru/upload/iblock/e67/e67cf7e8b989a1a29148ebb5e75d6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889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09596" y="857232"/>
            <a:ext cx="8501122" cy="5386090"/>
          </a:xfrm>
          <a:prstGeom prst="rect">
            <a:avLst/>
          </a:prstGeom>
          <a:solidFill>
            <a:srgbClr val="FFFF99">
              <a:alpha val="27843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 прогулке с ребёнком поиграйте в игру «Сыщик»</a:t>
            </a:r>
          </a:p>
          <a:p>
            <a:r>
              <a:rPr lang="ru-RU" sz="2800" dirty="0" smtClean="0"/>
              <a:t>Нужно набрать шишек, желудей, листочков и веточек от разных деревьев и положить все в кулёк. Пусть ребёнок достаёт по одному предмету из кулька и пытается найти, к какому дереву принадлежала эта ветка или лист. Чем больше детей участвует в этой игре, тем интересней и познавательней она будет. Кто из деток откажется помочь или подсказать. Эта игра даёт возможность развить память, научиться различать окружающую природу, даёт умение общаться со сверстниками.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tRAbeihShtE/YWCjN18d_dI/AAAAAAAAIqs/Q7TjMNAeiAIIEh5Yb2FrLXipl5adhssXACLcBGAsYHQ/s717/domashnieie-zadaniie-po-lieksichieskoi-tiemie-osie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HnquU2-RoDg/XqjvWJIVcFI/AAAAAAAAAv4/BU3FtUrUl7M8G23KeFUwXbVuirYKWCWbQCLcBGAsYHQ/s1600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682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</Words>
  <PresentationFormat>Лист A4 (210x297 мм)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Admin</cp:lastModifiedBy>
  <cp:revision>2</cp:revision>
  <dcterms:created xsi:type="dcterms:W3CDTF">2022-09-18T18:58:25Z</dcterms:created>
  <dcterms:modified xsi:type="dcterms:W3CDTF">2022-09-26T19:12:14Z</dcterms:modified>
</cp:coreProperties>
</file>