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216" y="-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98027" y="280695"/>
            <a:ext cx="5347944" cy="1367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223" y="5391264"/>
            <a:ext cx="8915552" cy="1429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2225" marR="5080" indent="-12471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Презентация:</a:t>
            </a:r>
            <a:r>
              <a:rPr spc="-70" dirty="0"/>
              <a:t> </a:t>
            </a:r>
            <a:r>
              <a:rPr spc="-5" dirty="0"/>
              <a:t>«Дикие  животные»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23536" y="5391264"/>
            <a:ext cx="4206240" cy="14343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699"/>
              </a:lnSpc>
              <a:spcBef>
                <a:spcPts val="95"/>
              </a:spcBef>
            </a:pPr>
            <a:r>
              <a:rPr sz="3050" spc="-45" dirty="0" smtClean="0">
                <a:latin typeface="Calibri"/>
                <a:cs typeface="Calibri"/>
              </a:rPr>
              <a:t> </a:t>
            </a:r>
            <a:r>
              <a:rPr lang="ru-RU" sz="3050" spc="-5" dirty="0">
                <a:latin typeface="Calibri"/>
                <a:cs typeface="Calibri"/>
              </a:rPr>
              <a:t>В</a:t>
            </a:r>
            <a:r>
              <a:rPr sz="3050" spc="-5" dirty="0" err="1" smtClean="0">
                <a:latin typeface="Calibri"/>
                <a:cs typeface="Calibri"/>
              </a:rPr>
              <a:t>оспитатель</a:t>
            </a:r>
            <a:r>
              <a:rPr lang="ru-RU" sz="3050" spc="-5" dirty="0" smtClean="0">
                <a:latin typeface="Calibri"/>
                <a:cs typeface="Calibri"/>
              </a:rPr>
              <a:t>: </a:t>
            </a:r>
            <a:r>
              <a:rPr lang="ru-RU" sz="3050" spc="-5" dirty="0" err="1" smtClean="0">
                <a:latin typeface="Calibri"/>
                <a:cs typeface="Calibri"/>
              </a:rPr>
              <a:t>Шершакова</a:t>
            </a:r>
            <a:r>
              <a:rPr lang="ru-RU" sz="3050" spc="-5" dirty="0" smtClean="0">
                <a:latin typeface="Calibri"/>
                <a:cs typeface="Calibri"/>
              </a:rPr>
              <a:t> Ирина Александровна</a:t>
            </a:r>
            <a:endParaRPr sz="305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4322" y="1571409"/>
            <a:ext cx="5857557" cy="3857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699" y="1319656"/>
            <a:ext cx="7620000" cy="3763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998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На овчарку </a:t>
            </a:r>
            <a:r>
              <a:rPr sz="3200" b="1" dirty="0">
                <a:latin typeface="Calibri"/>
                <a:cs typeface="Calibri"/>
              </a:rPr>
              <a:t>он </a:t>
            </a:r>
            <a:r>
              <a:rPr sz="3200" b="1" spc="-10" dirty="0">
                <a:latin typeface="Calibri"/>
                <a:cs typeface="Calibri"/>
              </a:rPr>
              <a:t>похож.Что </a:t>
            </a:r>
            <a:r>
              <a:rPr sz="3200" b="1" dirty="0">
                <a:latin typeface="Calibri"/>
                <a:cs typeface="Calibri"/>
              </a:rPr>
              <a:t>ни </a:t>
            </a:r>
            <a:r>
              <a:rPr sz="3200" b="1" spc="-10" dirty="0">
                <a:latin typeface="Calibri"/>
                <a:cs typeface="Calibri"/>
              </a:rPr>
              <a:t>зуб –то  </a:t>
            </a:r>
            <a:r>
              <a:rPr sz="3200" b="1" spc="-5" dirty="0">
                <a:latin typeface="Calibri"/>
                <a:cs typeface="Calibri"/>
              </a:rPr>
              <a:t>острый </a:t>
            </a:r>
            <a:r>
              <a:rPr sz="3200" b="1" dirty="0">
                <a:latin typeface="Calibri"/>
                <a:cs typeface="Calibri"/>
              </a:rPr>
              <a:t>нож!Он </a:t>
            </a:r>
            <a:r>
              <a:rPr sz="3200" b="1" spc="-10" dirty="0">
                <a:latin typeface="Calibri"/>
                <a:cs typeface="Calibri"/>
              </a:rPr>
              <a:t>бежит ,оскалив </a:t>
            </a:r>
            <a:r>
              <a:rPr sz="3200" b="1" spc="-5" dirty="0">
                <a:latin typeface="Calibri"/>
                <a:cs typeface="Calibri"/>
              </a:rPr>
              <a:t>пасть ,На  </a:t>
            </a:r>
            <a:r>
              <a:rPr sz="3200" b="1" spc="-15" dirty="0">
                <a:latin typeface="Calibri"/>
                <a:cs typeface="Calibri"/>
              </a:rPr>
              <a:t>овцу готов</a:t>
            </a:r>
            <a:r>
              <a:rPr sz="3200" b="1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напасть.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latin typeface="Calibri"/>
                <a:cs typeface="Calibri"/>
              </a:rPr>
              <a:t>День </a:t>
            </a:r>
            <a:r>
              <a:rPr sz="3200" b="1" dirty="0">
                <a:latin typeface="Calibri"/>
                <a:cs typeface="Calibri"/>
              </a:rPr>
              <a:t>и </a:t>
            </a:r>
            <a:r>
              <a:rPr sz="3200" b="1" spc="-5" dirty="0">
                <a:latin typeface="Calibri"/>
                <a:cs typeface="Calibri"/>
              </a:rPr>
              <a:t>ночь по лесу </a:t>
            </a:r>
            <a:r>
              <a:rPr sz="3200" b="1" spc="-15" dirty="0">
                <a:latin typeface="Calibri"/>
                <a:cs typeface="Calibri"/>
              </a:rPr>
              <a:t>рыщет</a:t>
            </a:r>
            <a:r>
              <a:rPr sz="3200" b="1" dirty="0">
                <a:latin typeface="Calibri"/>
                <a:cs typeface="Calibri"/>
              </a:rPr>
              <a:t> ,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0" dirty="0">
                <a:latin typeface="Calibri"/>
                <a:cs typeface="Calibri"/>
              </a:rPr>
              <a:t>День </a:t>
            </a:r>
            <a:r>
              <a:rPr sz="3200" b="1" dirty="0">
                <a:latin typeface="Calibri"/>
                <a:cs typeface="Calibri"/>
              </a:rPr>
              <a:t>и </a:t>
            </a:r>
            <a:r>
              <a:rPr sz="3200" b="1" spc="-5" dirty="0">
                <a:latin typeface="Calibri"/>
                <a:cs typeface="Calibri"/>
              </a:rPr>
              <a:t>ночь </a:t>
            </a:r>
            <a:r>
              <a:rPr sz="3200" b="1" spc="-10" dirty="0">
                <a:latin typeface="Calibri"/>
                <a:cs typeface="Calibri"/>
              </a:rPr>
              <a:t>добычу </a:t>
            </a:r>
            <a:r>
              <a:rPr sz="3200" b="1" spc="-15" dirty="0">
                <a:latin typeface="Calibri"/>
                <a:cs typeface="Calibri"/>
              </a:rPr>
              <a:t>ищет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5" dirty="0">
                <a:latin typeface="Calibri"/>
                <a:cs typeface="Calibri"/>
              </a:rPr>
              <a:t>Ходит </a:t>
            </a:r>
            <a:r>
              <a:rPr sz="3200" b="1" spc="-5" dirty="0">
                <a:latin typeface="Calibri"/>
                <a:cs typeface="Calibri"/>
              </a:rPr>
              <a:t>–бродит </a:t>
            </a:r>
            <a:r>
              <a:rPr sz="3200" b="1" dirty="0">
                <a:latin typeface="Calibri"/>
                <a:cs typeface="Calibri"/>
              </a:rPr>
              <a:t>он </a:t>
            </a:r>
            <a:r>
              <a:rPr sz="3200" b="1" spc="-10" dirty="0">
                <a:latin typeface="Calibri"/>
                <a:cs typeface="Calibri"/>
              </a:rPr>
              <a:t>молчком</a:t>
            </a:r>
            <a:r>
              <a:rPr sz="3200" b="1" spc="-2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40" dirty="0">
                <a:latin typeface="Calibri"/>
                <a:cs typeface="Calibri"/>
              </a:rPr>
              <a:t>Уши </a:t>
            </a:r>
            <a:r>
              <a:rPr sz="3200" b="1" spc="-5" dirty="0">
                <a:latin typeface="Calibri"/>
                <a:cs typeface="Calibri"/>
              </a:rPr>
              <a:t>серые</a:t>
            </a:r>
            <a:r>
              <a:rPr sz="3200" b="1" spc="1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торчком!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1359" y="499681"/>
            <a:ext cx="7286396" cy="5625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6699" y="890181"/>
            <a:ext cx="4911725" cy="482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1607820" algn="l"/>
              </a:tabLst>
            </a:pPr>
            <a:r>
              <a:rPr sz="3200" b="1" spc="-5" dirty="0">
                <a:latin typeface="Calibri"/>
                <a:cs typeface="Calibri"/>
              </a:rPr>
              <a:t>Не барашек </a:t>
            </a:r>
            <a:r>
              <a:rPr sz="3200" b="1" dirty="0">
                <a:latin typeface="Calibri"/>
                <a:cs typeface="Calibri"/>
              </a:rPr>
              <a:t>и не </a:t>
            </a:r>
            <a:r>
              <a:rPr sz="3200" b="1" spc="-20" dirty="0">
                <a:latin typeface="Calibri"/>
                <a:cs typeface="Calibri"/>
              </a:rPr>
              <a:t>кот </a:t>
            </a:r>
            <a:r>
              <a:rPr sz="3200" b="1" dirty="0">
                <a:latin typeface="Calibri"/>
                <a:cs typeface="Calibri"/>
              </a:rPr>
              <a:t>,</a:t>
            </a:r>
            <a:r>
              <a:rPr sz="3200" b="1" spc="-8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носит  </a:t>
            </a:r>
            <a:r>
              <a:rPr sz="3200" b="1" spc="-15" dirty="0">
                <a:latin typeface="Calibri"/>
                <a:cs typeface="Calibri"/>
              </a:rPr>
              <a:t>шубу </a:t>
            </a:r>
            <a:r>
              <a:rPr sz="3200" b="1" spc="-25" dirty="0">
                <a:latin typeface="Calibri"/>
                <a:cs typeface="Calibri"/>
              </a:rPr>
              <a:t>круглый </a:t>
            </a:r>
            <a:r>
              <a:rPr sz="3200" b="1" spc="-10" dirty="0">
                <a:latin typeface="Calibri"/>
                <a:cs typeface="Calibri"/>
              </a:rPr>
              <a:t>год </a:t>
            </a:r>
            <a:r>
              <a:rPr sz="3200" b="1" dirty="0">
                <a:latin typeface="Calibri"/>
                <a:cs typeface="Calibri"/>
              </a:rPr>
              <a:t>. </a:t>
            </a:r>
            <a:r>
              <a:rPr sz="3200" b="1" spc="-5" dirty="0">
                <a:latin typeface="Calibri"/>
                <a:cs typeface="Calibri"/>
              </a:rPr>
              <a:t>Шуба  серая </a:t>
            </a:r>
            <a:r>
              <a:rPr sz="3200" b="1" dirty="0">
                <a:latin typeface="Calibri"/>
                <a:cs typeface="Calibri"/>
              </a:rPr>
              <a:t>– </a:t>
            </a:r>
            <a:r>
              <a:rPr sz="3200" b="1" spc="-5" dirty="0">
                <a:latin typeface="Calibri"/>
                <a:cs typeface="Calibri"/>
              </a:rPr>
              <a:t>для лета </a:t>
            </a:r>
            <a:r>
              <a:rPr sz="3200" b="1" dirty="0">
                <a:latin typeface="Calibri"/>
                <a:cs typeface="Calibri"/>
              </a:rPr>
              <a:t>, </a:t>
            </a:r>
            <a:r>
              <a:rPr sz="3200" b="1" spc="-5" dirty="0">
                <a:latin typeface="Calibri"/>
                <a:cs typeface="Calibri"/>
              </a:rPr>
              <a:t>для  зимы	</a:t>
            </a:r>
            <a:r>
              <a:rPr sz="3200" b="1" spc="-15" dirty="0">
                <a:latin typeface="Calibri"/>
                <a:cs typeface="Calibri"/>
              </a:rPr>
              <a:t>другого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цвета.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 marR="1104900">
              <a:lnSpc>
                <a:spcPct val="116599"/>
              </a:lnSpc>
            </a:pPr>
            <a:r>
              <a:rPr sz="3200" b="1" dirty="0">
                <a:latin typeface="Calibri"/>
                <a:cs typeface="Calibri"/>
              </a:rPr>
              <a:t>У </a:t>
            </a:r>
            <a:r>
              <a:rPr sz="3200" b="1" spc="-15" dirty="0">
                <a:latin typeface="Calibri"/>
                <a:cs typeface="Calibri"/>
              </a:rPr>
              <a:t>косого </a:t>
            </a:r>
            <a:r>
              <a:rPr sz="3200" b="1" spc="-5" dirty="0">
                <a:latin typeface="Calibri"/>
                <a:cs typeface="Calibri"/>
              </a:rPr>
              <a:t>нет </a:t>
            </a:r>
            <a:r>
              <a:rPr sz="3200" b="1" spc="-10" dirty="0">
                <a:latin typeface="Calibri"/>
                <a:cs typeface="Calibri"/>
              </a:rPr>
              <a:t>берлоги,  </a:t>
            </a:r>
            <a:r>
              <a:rPr sz="3200" b="1" spc="-5" dirty="0">
                <a:latin typeface="Calibri"/>
                <a:cs typeface="Calibri"/>
              </a:rPr>
              <a:t>Не </a:t>
            </a:r>
            <a:r>
              <a:rPr sz="3200" b="1" dirty="0">
                <a:latin typeface="Calibri"/>
                <a:cs typeface="Calibri"/>
              </a:rPr>
              <a:t>нужна </a:t>
            </a:r>
            <a:r>
              <a:rPr sz="3200" b="1" spc="-20" dirty="0">
                <a:latin typeface="Calibri"/>
                <a:cs typeface="Calibri"/>
              </a:rPr>
              <a:t>ему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нора.</a:t>
            </a:r>
            <a:endParaRPr sz="3200">
              <a:latin typeface="Calibri"/>
              <a:cs typeface="Calibri"/>
            </a:endParaRPr>
          </a:p>
          <a:p>
            <a:pPr marL="12700" marR="662940">
              <a:lnSpc>
                <a:spcPts val="4480"/>
              </a:lnSpc>
              <a:spcBef>
                <a:spcPts val="254"/>
              </a:spcBef>
            </a:pPr>
            <a:r>
              <a:rPr sz="3200" b="1" dirty="0">
                <a:latin typeface="Calibri"/>
                <a:cs typeface="Calibri"/>
              </a:rPr>
              <a:t>От </a:t>
            </a:r>
            <a:r>
              <a:rPr sz="3200" b="1" spc="-10" dirty="0">
                <a:latin typeface="Calibri"/>
                <a:cs typeface="Calibri"/>
              </a:rPr>
              <a:t>врагов </a:t>
            </a:r>
            <a:r>
              <a:rPr sz="3200" b="1" spc="-5" dirty="0">
                <a:latin typeface="Calibri"/>
                <a:cs typeface="Calibri"/>
              </a:rPr>
              <a:t>спасают ноги,  </a:t>
            </a:r>
            <a:r>
              <a:rPr sz="3200" b="1" dirty="0">
                <a:latin typeface="Calibri"/>
                <a:cs typeface="Calibri"/>
              </a:rPr>
              <a:t>А от </a:t>
            </a:r>
            <a:r>
              <a:rPr sz="3200" b="1" spc="-10" dirty="0">
                <a:latin typeface="Calibri"/>
                <a:cs typeface="Calibri"/>
              </a:rPr>
              <a:t>голода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–кора.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0161" y="928433"/>
            <a:ext cx="5786285" cy="457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5782" y="1319656"/>
            <a:ext cx="5370195" cy="3601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330" marR="5080" indent="-342265">
              <a:lnSpc>
                <a:spcPct val="99800"/>
              </a:lnSpc>
              <a:spcBef>
                <a:spcPts val="105"/>
              </a:spcBef>
            </a:pPr>
            <a:r>
              <a:rPr sz="3200" b="1" spc="-10" dirty="0">
                <a:latin typeface="Calibri"/>
                <a:cs typeface="Calibri"/>
              </a:rPr>
              <a:t>Рыжая </a:t>
            </a:r>
            <a:r>
              <a:rPr sz="3200" b="1" spc="-5" dirty="0">
                <a:latin typeface="Calibri"/>
                <a:cs typeface="Calibri"/>
              </a:rPr>
              <a:t>птичница </a:t>
            </a:r>
            <a:r>
              <a:rPr sz="3200" b="1" dirty="0">
                <a:latin typeface="Calibri"/>
                <a:cs typeface="Calibri"/>
              </a:rPr>
              <a:t>в </a:t>
            </a:r>
            <a:r>
              <a:rPr sz="3200" b="1" spc="-5" dirty="0">
                <a:latin typeface="Calibri"/>
                <a:cs typeface="Calibri"/>
              </a:rPr>
              <a:t>курятник  пришла </a:t>
            </a:r>
            <a:r>
              <a:rPr sz="3200" b="1" dirty="0">
                <a:latin typeface="Calibri"/>
                <a:cs typeface="Calibri"/>
              </a:rPr>
              <a:t>, </a:t>
            </a:r>
            <a:r>
              <a:rPr sz="3200" b="1" spc="-15" dirty="0">
                <a:latin typeface="Calibri"/>
                <a:cs typeface="Calibri"/>
              </a:rPr>
              <a:t>всех </a:t>
            </a:r>
            <a:r>
              <a:rPr sz="3200" b="1" spc="-5" dirty="0">
                <a:latin typeface="Calibri"/>
                <a:cs typeface="Calibri"/>
              </a:rPr>
              <a:t>кур перечла </a:t>
            </a:r>
            <a:r>
              <a:rPr sz="3200" b="1" dirty="0">
                <a:latin typeface="Calibri"/>
                <a:cs typeface="Calibri"/>
              </a:rPr>
              <a:t>и  с собой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унесла.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>
              <a:latin typeface="Times New Roman"/>
              <a:cs typeface="Times New Roman"/>
            </a:endParaRPr>
          </a:p>
          <a:p>
            <a:pPr marL="354330" marR="190500" indent="-250825">
              <a:lnSpc>
                <a:spcPct val="100000"/>
              </a:lnSpc>
            </a:pPr>
            <a:r>
              <a:rPr sz="3200" b="1" spc="-10" dirty="0">
                <a:latin typeface="Calibri"/>
                <a:cs typeface="Calibri"/>
              </a:rPr>
              <a:t>Рыжая плутовка </a:t>
            </a:r>
            <a:r>
              <a:rPr sz="3200" b="1" spc="-5" dirty="0">
                <a:latin typeface="Calibri"/>
                <a:cs typeface="Calibri"/>
              </a:rPr>
              <a:t>спряталась  </a:t>
            </a:r>
            <a:r>
              <a:rPr sz="3200" b="1" dirty="0">
                <a:latin typeface="Calibri"/>
                <a:cs typeface="Calibri"/>
              </a:rPr>
              <a:t>под </a:t>
            </a:r>
            <a:r>
              <a:rPr sz="3200" b="1" spc="-20" dirty="0">
                <a:latin typeface="Calibri"/>
                <a:cs typeface="Calibri"/>
              </a:rPr>
              <a:t>елкой. </a:t>
            </a:r>
            <a:r>
              <a:rPr sz="3200" b="1" spc="-45" dirty="0">
                <a:latin typeface="Calibri"/>
                <a:cs typeface="Calibri"/>
              </a:rPr>
              <a:t>Говорят </a:t>
            </a:r>
            <a:r>
              <a:rPr sz="3200" b="1" dirty="0">
                <a:latin typeface="Calibri"/>
                <a:cs typeface="Calibri"/>
              </a:rPr>
              <a:t>, она  </a:t>
            </a:r>
            <a:r>
              <a:rPr sz="3200" b="1" spc="-5" dirty="0">
                <a:latin typeface="Calibri"/>
                <a:cs typeface="Calibri"/>
              </a:rPr>
              <a:t>хитра </a:t>
            </a:r>
            <a:r>
              <a:rPr sz="3200" b="1" dirty="0">
                <a:latin typeface="Calibri"/>
                <a:cs typeface="Calibri"/>
              </a:rPr>
              <a:t>, </a:t>
            </a:r>
            <a:r>
              <a:rPr sz="3200" b="1" spc="-5" dirty="0">
                <a:latin typeface="Calibri"/>
                <a:cs typeface="Calibri"/>
              </a:rPr>
              <a:t>кур уносит со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двора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5920" y="928446"/>
            <a:ext cx="5851804" cy="5000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7984" y="1176019"/>
            <a:ext cx="5481320" cy="3599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545" marR="5080" indent="-284480">
              <a:lnSpc>
                <a:spcPct val="100200"/>
              </a:lnSpc>
              <a:spcBef>
                <a:spcPts val="100"/>
              </a:spcBef>
            </a:pPr>
            <a:r>
              <a:rPr sz="2650" b="1" spc="-30" dirty="0">
                <a:latin typeface="Calibri"/>
                <a:cs typeface="Calibri"/>
              </a:rPr>
              <a:t>Кто </a:t>
            </a:r>
            <a:r>
              <a:rPr sz="2650" b="1" dirty="0">
                <a:latin typeface="Calibri"/>
                <a:cs typeface="Calibri"/>
              </a:rPr>
              <a:t>по </a:t>
            </a:r>
            <a:r>
              <a:rPr sz="2650" b="1" spc="-20" dirty="0">
                <a:latin typeface="Calibri"/>
                <a:cs typeface="Calibri"/>
              </a:rPr>
              <a:t>елкам </a:t>
            </a:r>
            <a:r>
              <a:rPr sz="2650" b="1" spc="-15" dirty="0">
                <a:latin typeface="Calibri"/>
                <a:cs typeface="Calibri"/>
              </a:rPr>
              <a:t>ловко </a:t>
            </a:r>
            <a:r>
              <a:rPr sz="2650" b="1" spc="-10" dirty="0">
                <a:latin typeface="Calibri"/>
                <a:cs typeface="Calibri"/>
              </a:rPr>
              <a:t>скачет </a:t>
            </a:r>
            <a:r>
              <a:rPr sz="2650" b="1" spc="5" dirty="0">
                <a:latin typeface="Calibri"/>
                <a:cs typeface="Calibri"/>
              </a:rPr>
              <a:t>и </a:t>
            </a:r>
            <a:r>
              <a:rPr sz="2650" b="1" spc="-10" dirty="0">
                <a:latin typeface="Calibri"/>
                <a:cs typeface="Calibri"/>
              </a:rPr>
              <a:t>взлетает  </a:t>
            </a:r>
            <a:r>
              <a:rPr sz="2650" b="1" dirty="0">
                <a:latin typeface="Calibri"/>
                <a:cs typeface="Calibri"/>
              </a:rPr>
              <a:t>на </a:t>
            </a:r>
            <a:r>
              <a:rPr sz="2650" b="1" spc="-15" dirty="0">
                <a:latin typeface="Calibri"/>
                <a:cs typeface="Calibri"/>
              </a:rPr>
              <a:t>дубы </a:t>
            </a:r>
            <a:r>
              <a:rPr sz="2650" b="1" dirty="0">
                <a:latin typeface="Calibri"/>
                <a:cs typeface="Calibri"/>
              </a:rPr>
              <a:t>? </a:t>
            </a:r>
            <a:r>
              <a:rPr sz="2650" b="1" spc="-30" dirty="0">
                <a:latin typeface="Calibri"/>
                <a:cs typeface="Calibri"/>
              </a:rPr>
              <a:t>Кто </a:t>
            </a:r>
            <a:r>
              <a:rPr sz="2650" b="1" dirty="0">
                <a:latin typeface="Calibri"/>
                <a:cs typeface="Calibri"/>
              </a:rPr>
              <a:t>в </a:t>
            </a:r>
            <a:r>
              <a:rPr sz="2650" b="1" spc="-10" dirty="0">
                <a:latin typeface="Calibri"/>
                <a:cs typeface="Calibri"/>
              </a:rPr>
              <a:t>дупле </a:t>
            </a:r>
            <a:r>
              <a:rPr sz="2650" b="1" dirty="0">
                <a:latin typeface="Calibri"/>
                <a:cs typeface="Calibri"/>
              </a:rPr>
              <a:t>орешки  </a:t>
            </a:r>
            <a:r>
              <a:rPr sz="2650" b="1" spc="-5" dirty="0">
                <a:latin typeface="Calibri"/>
                <a:cs typeface="Calibri"/>
              </a:rPr>
              <a:t>прячет </a:t>
            </a:r>
            <a:r>
              <a:rPr sz="2650" b="1" dirty="0">
                <a:latin typeface="Calibri"/>
                <a:cs typeface="Calibri"/>
              </a:rPr>
              <a:t>, </a:t>
            </a:r>
            <a:r>
              <a:rPr sz="2650" b="1" spc="-5" dirty="0">
                <a:latin typeface="Calibri"/>
                <a:cs typeface="Calibri"/>
              </a:rPr>
              <a:t>сушит </a:t>
            </a:r>
            <a:r>
              <a:rPr sz="2650" b="1" dirty="0">
                <a:latin typeface="Calibri"/>
                <a:cs typeface="Calibri"/>
              </a:rPr>
              <a:t>на </a:t>
            </a:r>
            <a:r>
              <a:rPr sz="2650" b="1" spc="-10" dirty="0">
                <a:latin typeface="Calibri"/>
                <a:cs typeface="Calibri"/>
              </a:rPr>
              <a:t>зиму</a:t>
            </a:r>
            <a:r>
              <a:rPr sz="2650" b="1" spc="-25" dirty="0">
                <a:latin typeface="Calibri"/>
                <a:cs typeface="Calibri"/>
              </a:rPr>
              <a:t> </a:t>
            </a:r>
            <a:r>
              <a:rPr sz="2650" b="1" spc="-5" dirty="0">
                <a:latin typeface="Calibri"/>
                <a:cs typeface="Calibri"/>
              </a:rPr>
              <a:t>грибы.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1582420">
              <a:lnSpc>
                <a:spcPct val="116799"/>
              </a:lnSpc>
            </a:pPr>
            <a:r>
              <a:rPr sz="2650" b="1" spc="-5" dirty="0">
                <a:latin typeface="Calibri"/>
                <a:cs typeface="Calibri"/>
              </a:rPr>
              <a:t>Хвост пушистою </a:t>
            </a:r>
            <a:r>
              <a:rPr sz="2650" b="1" spc="-15" dirty="0">
                <a:latin typeface="Calibri"/>
                <a:cs typeface="Calibri"/>
              </a:rPr>
              <a:t>дугой,  </a:t>
            </a:r>
            <a:r>
              <a:rPr sz="2650" b="1" spc="-5" dirty="0">
                <a:latin typeface="Calibri"/>
                <a:cs typeface="Calibri"/>
              </a:rPr>
              <a:t>Вам </a:t>
            </a:r>
            <a:r>
              <a:rPr sz="2650" b="1" spc="-10" dirty="0">
                <a:latin typeface="Calibri"/>
                <a:cs typeface="Calibri"/>
              </a:rPr>
              <a:t>знаком такой </a:t>
            </a:r>
            <a:r>
              <a:rPr sz="2650" b="1" spc="-5" dirty="0">
                <a:latin typeface="Calibri"/>
                <a:cs typeface="Calibri"/>
              </a:rPr>
              <a:t>зверек?  </a:t>
            </a:r>
            <a:r>
              <a:rPr sz="2650" b="1" spc="-10" dirty="0">
                <a:latin typeface="Calibri"/>
                <a:cs typeface="Calibri"/>
              </a:rPr>
              <a:t>Острозубый,темноглазый,</a:t>
            </a:r>
            <a:endParaRPr sz="2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650" b="1" spc="-5" dirty="0">
                <a:latin typeface="Calibri"/>
                <a:cs typeface="Calibri"/>
              </a:rPr>
              <a:t>По деревьям любит</a:t>
            </a:r>
            <a:r>
              <a:rPr sz="2650" b="1" spc="-20" dirty="0">
                <a:latin typeface="Calibri"/>
                <a:cs typeface="Calibri"/>
              </a:rPr>
              <a:t> </a:t>
            </a:r>
            <a:r>
              <a:rPr sz="2650" b="1" spc="-5" dirty="0">
                <a:latin typeface="Calibri"/>
                <a:cs typeface="Calibri"/>
              </a:rPr>
              <a:t>лазать…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5962" y="1071359"/>
            <a:ext cx="6100559" cy="4928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3219"/>
            <a:ext cx="7864475" cy="384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Стройный ,быстрый ,рога </a:t>
            </a:r>
            <a:r>
              <a:rPr sz="3200" b="1" spc="-10" dirty="0">
                <a:latin typeface="Calibri"/>
                <a:cs typeface="Calibri"/>
              </a:rPr>
              <a:t>ветвисты.Скачет  </a:t>
            </a:r>
            <a:r>
              <a:rPr sz="3200" b="1" dirty="0">
                <a:latin typeface="Calibri"/>
                <a:cs typeface="Calibri"/>
              </a:rPr>
              <a:t>по </a:t>
            </a:r>
            <a:r>
              <a:rPr sz="3200" b="1" spc="-5" dirty="0">
                <a:latin typeface="Calibri"/>
                <a:cs typeface="Calibri"/>
              </a:rPr>
              <a:t>лесу весь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день,Называется…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4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Словно царскую </a:t>
            </a:r>
            <a:r>
              <a:rPr sz="3200" b="1" spc="-10" dirty="0">
                <a:latin typeface="Calibri"/>
                <a:cs typeface="Calibri"/>
              </a:rPr>
              <a:t>корону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Ностит </a:t>
            </a:r>
            <a:r>
              <a:rPr sz="3200" b="1" dirty="0">
                <a:latin typeface="Calibri"/>
                <a:cs typeface="Calibri"/>
              </a:rPr>
              <a:t>он свои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рога,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25" dirty="0">
                <a:latin typeface="Calibri"/>
                <a:cs typeface="Calibri"/>
              </a:rPr>
              <a:t>Ест </a:t>
            </a:r>
            <a:r>
              <a:rPr sz="3200" b="1" spc="-5" dirty="0">
                <a:latin typeface="Calibri"/>
                <a:cs typeface="Calibri"/>
              </a:rPr>
              <a:t>лишайник ,мох</a:t>
            </a:r>
            <a:r>
              <a:rPr sz="3200" b="1" spc="20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зеленый,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5" dirty="0">
                <a:latin typeface="Calibri"/>
                <a:cs typeface="Calibri"/>
              </a:rPr>
              <a:t>Любит </a:t>
            </a:r>
            <a:r>
              <a:rPr sz="3200" b="1" spc="-10" dirty="0">
                <a:latin typeface="Calibri"/>
                <a:cs typeface="Calibri"/>
              </a:rPr>
              <a:t>снежные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луга.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962" y="713879"/>
            <a:ext cx="8045640" cy="533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170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Презентация: «Дикие  животные»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Дикие животные</dc:title>
  <dc:creator>User</dc:creator>
  <cp:lastModifiedBy>User</cp:lastModifiedBy>
  <cp:revision>1</cp:revision>
  <dcterms:created xsi:type="dcterms:W3CDTF">2019-09-16T08:36:15Z</dcterms:created>
  <dcterms:modified xsi:type="dcterms:W3CDTF">2023-10-31T07:38:55Z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2019-09-15T00:00:00Z</vt:filetime>
  </property>
  <property fmtid="{D5CDD505-2E9C-101B-9397-08002B2CF9AE}" pid="3" name="Creator">
    <vt:lpwstr>Impress</vt:lpwstr>
  </property>
  <property fmtid="{D5CDD505-2E9C-101B-9397-08002B2CF9AE}" pid="4" name="LastSaved">
    <vt:filetime>2019-09-15T00:00:00Z</vt:filetime>
  </property>
</Properties>
</file>