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6" r:id="rId5"/>
    <p:sldId id="257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uckclub.ru/images/luckclub/2019/10/1536839794_pr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561791"/>
            <a:ext cx="9001000" cy="62962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6496" y="0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Повторите с детьми профессии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log.nils.ru/wp-content/uploads/2021/05/professii25-scaled.jpg"/>
          <p:cNvPicPr>
            <a:picLocks noChangeAspect="1" noChangeArrowheads="1"/>
          </p:cNvPicPr>
          <p:nvPr/>
        </p:nvPicPr>
        <p:blipFill>
          <a:blip r:embed="rId2" cstate="print"/>
          <a:srcRect t="14769"/>
          <a:stretch>
            <a:fillRect/>
          </a:stretch>
        </p:blipFill>
        <p:spPr bwMode="auto">
          <a:xfrm>
            <a:off x="0" y="888537"/>
            <a:ext cx="9906000" cy="5969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Повторите с детьми профессии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4823" t="26203" r="30387" b="17688"/>
          <a:stretch>
            <a:fillRect/>
          </a:stretch>
        </p:blipFill>
        <p:spPr bwMode="auto">
          <a:xfrm>
            <a:off x="0" y="1162065"/>
            <a:ext cx="9892940" cy="56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Назови, кому что нужно для работы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acon.ru/wp-content/uploads/e/1/9/e1942862a9e840386b960ffbba4e50b4.jpeg"/>
          <p:cNvPicPr>
            <a:picLocks noChangeAspect="1" noChangeArrowheads="1"/>
          </p:cNvPicPr>
          <p:nvPr/>
        </p:nvPicPr>
        <p:blipFill>
          <a:blip r:embed="rId2" cstate="print"/>
          <a:srcRect t="19326"/>
          <a:stretch>
            <a:fillRect/>
          </a:stretch>
        </p:blipFill>
        <p:spPr bwMode="auto">
          <a:xfrm>
            <a:off x="0" y="1268760"/>
            <a:ext cx="9906000" cy="5589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Подумай, как можно назвать людей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ookn-kursk.ru/wp-content/uploads/6/2/c/62cc629edba7b1c30bd5834458448dc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687623"/>
            <a:ext cx="8481392" cy="61703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8544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Лист A4 (210x297 мм)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2023-01-23T20:03:25Z</dcterms:created>
  <dcterms:modified xsi:type="dcterms:W3CDTF">2023-01-25T08:20:17Z</dcterms:modified>
</cp:coreProperties>
</file>