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opranoclub.ru/wp-content/uploads/2023/07/featured_image-138.jpg"/>
          <p:cNvPicPr>
            <a:picLocks noChangeAspect="1" noChangeArrowheads="1"/>
          </p:cNvPicPr>
          <p:nvPr/>
        </p:nvPicPr>
        <p:blipFill>
          <a:blip r:embed="rId2" cstate="print"/>
          <a:srcRect t="2751"/>
          <a:stretch>
            <a:fillRect/>
          </a:stretch>
        </p:blipFill>
        <p:spPr bwMode="auto">
          <a:xfrm>
            <a:off x="416496" y="692696"/>
            <a:ext cx="9157327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с детьми и назовите грибы.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68599_gas-kvas-com-p-risunok-na-temu-gribi-yagod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02"/>
            <a:ext cx="9906000" cy="684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adushki-club.ru/wp-content/uploads/1/0/8/108f875a063cb4c022d928be3040e7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915466" cy="63813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предложение по схеме, опираясь на картинки.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for-grib.ru/800/600/http/1.bp.blogspot.com/-KmMS-3yweLk/XZX86jqRl8I/AAAAAAAAIt4/1GDO1yEQqpoCePbv7lEKYNN19rZ9RIIFwCLcBGAsYHQ/s1600/img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14269" t="11438" r="29280" b="12766"/>
          <a:stretch>
            <a:fillRect/>
          </a:stretch>
        </p:blipFill>
        <p:spPr bwMode="auto">
          <a:xfrm>
            <a:off x="0" y="0"/>
            <a:ext cx="9906000" cy="683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testytut.ru/wp-content/uploads/2018/08/stroenie_griba.jpg"/>
          <p:cNvPicPr>
            <a:picLocks noChangeAspect="1" noChangeArrowheads="1"/>
          </p:cNvPicPr>
          <p:nvPr/>
        </p:nvPicPr>
        <p:blipFill>
          <a:blip r:embed="rId3" cstate="print"/>
          <a:srcRect l="57579" t="15117" r="8993" b="16231"/>
          <a:stretch>
            <a:fillRect/>
          </a:stretch>
        </p:blipFill>
        <p:spPr bwMode="auto">
          <a:xfrm>
            <a:off x="6897216" y="3573016"/>
            <a:ext cx="267458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Лист A4 (210x297 мм)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2023-10-24T17:54:13Z</dcterms:created>
  <dcterms:modified xsi:type="dcterms:W3CDTF">2023-10-31T07:56:44Z</dcterms:modified>
</cp:coreProperties>
</file>