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685799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" y="0"/>
            <a:ext cx="685794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2023-12-12T19:49:06Z</dcterms:created>
  <dcterms:modified xsi:type="dcterms:W3CDTF">2023-12-12T19:54:35Z</dcterms:modified>
</cp:coreProperties>
</file>